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7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3F6C96-3BF7-4E38-9FD2-D165AE2F80EB}" type="datetimeFigureOut">
              <a:rPr lang="pl-PL" smtClean="0"/>
              <a:t>2016-06-22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C71123F-E1E3-4820-A7D0-6092BDE053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F6C96-3BF7-4E38-9FD2-D165AE2F80EB}" type="datetimeFigureOut">
              <a:rPr lang="pl-PL" smtClean="0"/>
              <a:t>2016-06-22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71123F-E1E3-4820-A7D0-6092BDE053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F6C96-3BF7-4E38-9FD2-D165AE2F80EB}" type="datetimeFigureOut">
              <a:rPr lang="pl-PL" smtClean="0"/>
              <a:t>2016-06-22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71123F-E1E3-4820-A7D0-6092BDE053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F6C96-3BF7-4E38-9FD2-D165AE2F80EB}" type="datetimeFigureOut">
              <a:rPr lang="pl-PL" smtClean="0"/>
              <a:t>2016-06-22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71123F-E1E3-4820-A7D0-6092BDE053F6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F6C96-3BF7-4E38-9FD2-D165AE2F80EB}" type="datetimeFigureOut">
              <a:rPr lang="pl-PL" smtClean="0"/>
              <a:t>2016-06-22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71123F-E1E3-4820-A7D0-6092BDE053F6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F6C96-3BF7-4E38-9FD2-D165AE2F80EB}" type="datetimeFigureOut">
              <a:rPr lang="pl-PL" smtClean="0"/>
              <a:t>2016-06-22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71123F-E1E3-4820-A7D0-6092BDE053F6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F6C96-3BF7-4E38-9FD2-D165AE2F80EB}" type="datetimeFigureOut">
              <a:rPr lang="pl-PL" smtClean="0"/>
              <a:t>2016-06-22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71123F-E1E3-4820-A7D0-6092BDE053F6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F6C96-3BF7-4E38-9FD2-D165AE2F80EB}" type="datetimeFigureOut">
              <a:rPr lang="pl-PL" smtClean="0"/>
              <a:t>2016-06-22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71123F-E1E3-4820-A7D0-6092BDE053F6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3F6C96-3BF7-4E38-9FD2-D165AE2F80EB}" type="datetimeFigureOut">
              <a:rPr lang="pl-PL" smtClean="0"/>
              <a:t>2016-06-22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71123F-E1E3-4820-A7D0-6092BDE053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B3F6C96-3BF7-4E38-9FD2-D165AE2F80EB}" type="datetimeFigureOut">
              <a:rPr lang="pl-PL" smtClean="0"/>
              <a:t>2016-06-22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71123F-E1E3-4820-A7D0-6092BDE053F6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3F6C96-3BF7-4E38-9FD2-D165AE2F80EB}" type="datetimeFigureOut">
              <a:rPr lang="pl-PL" smtClean="0"/>
              <a:t>2016-06-22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71123F-E1E3-4820-A7D0-6092BDE053F6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B3F6C96-3BF7-4E38-9FD2-D165AE2F80EB}" type="datetimeFigureOut">
              <a:rPr lang="pl-PL" smtClean="0"/>
              <a:t>2016-06-22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71123F-E1E3-4820-A7D0-6092BDE053F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42910" y="2071678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W gimnazjach i liceach zakopiańskich zebrano 150 ankiet </a:t>
            </a:r>
            <a:br>
              <a:rPr lang="pl-PL" dirty="0" smtClean="0"/>
            </a:br>
            <a:r>
              <a:rPr lang="pl-PL" dirty="0" smtClean="0"/>
              <a:t>(</a:t>
            </a:r>
            <a:r>
              <a:rPr lang="pl-PL" dirty="0" smtClean="0"/>
              <a:t>94 kobiety/56 mężczyzn)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73 </a:t>
            </a:r>
            <a:r>
              <a:rPr lang="pl-PL" dirty="0" smtClean="0"/>
              <a:t>osoby biorą udział w zajęciach pozaszkolnych (zarówno sportowych, jak i kulturalnych</a:t>
            </a:r>
            <a:r>
              <a:rPr lang="pl-PL" dirty="0" smtClean="0"/>
              <a:t>)</a:t>
            </a:r>
          </a:p>
          <a:p>
            <a:r>
              <a:rPr lang="pl-PL" dirty="0" smtClean="0"/>
              <a:t>120 osób brałoby udział w zajęciach, gdyby zaproponowano im szerszą ofertę</a:t>
            </a:r>
            <a:endParaRPr lang="pl-PL" dirty="0" smtClean="0"/>
          </a:p>
          <a:p>
            <a:r>
              <a:rPr lang="pl-PL" dirty="0" smtClean="0"/>
              <a:t>Szczególnym zainteresowaniem cieszyłyby się m.in. kręgle, bilard, zespół taneczny, klub filmowy, siatkówka, koszykówka, sporty walki oraz spotkania z ciekawymi osobami.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>
                <a:solidFill>
                  <a:schemeClr val="bg2">
                    <a:lumMod val="50000"/>
                  </a:schemeClr>
                </a:solidFill>
              </a:rPr>
              <a:t>Zajęcia pozaszkolne</a:t>
            </a:r>
            <a:endParaRPr lang="pl-PL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31 osób uważa, że takiego miejsca nie ma, a dodatkowe 53 nic o takim nie wie</a:t>
            </a:r>
          </a:p>
          <a:p>
            <a:r>
              <a:rPr lang="pl-PL" dirty="0" smtClean="0"/>
              <a:t>Ważniejsze propozycje na takie miejsce: 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siłownia na świeżym powietrzu, 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boiska sportowe (orlik), 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kawiarnia, 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ścieżki rowerowe, 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hamaki, 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park trampolin, </a:t>
            </a:r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park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bg2">
                    <a:lumMod val="50000"/>
                  </a:schemeClr>
                </a:solidFill>
              </a:rPr>
              <a:t>Zakopiańskie miejsce dla młodzieży</a:t>
            </a:r>
            <a:endParaRPr lang="pl-PL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58 osób uważa, że jest ich w mieście wystarczająca ilość</a:t>
            </a:r>
          </a:p>
          <a:p>
            <a:r>
              <a:rPr lang="pl-PL" dirty="0" smtClean="0"/>
              <a:t>Jako obiekt, którego brakuje najczęściej został wymieniony </a:t>
            </a:r>
            <a:r>
              <a:rPr lang="pl-PL" dirty="0" err="1" smtClean="0"/>
              <a:t>skate</a:t>
            </a:r>
            <a:r>
              <a:rPr lang="pl-PL" dirty="0" smtClean="0"/>
              <a:t> park (30 razy), następnie ogólnodostępne boiska (28), siłownia(19) oraz street </a:t>
            </a:r>
            <a:r>
              <a:rPr lang="pl-PL" dirty="0" err="1" smtClean="0"/>
              <a:t>workout</a:t>
            </a:r>
            <a:r>
              <a:rPr lang="pl-PL" dirty="0" smtClean="0"/>
              <a:t> park (17)</a:t>
            </a:r>
          </a:p>
          <a:p>
            <a:r>
              <a:rPr lang="pl-PL" dirty="0" smtClean="0"/>
              <a:t>Oprócz tego padły propozycje ścianki wspinaczkowej, ścieżek rowerowych, </a:t>
            </a:r>
            <a:r>
              <a:rPr lang="pl-PL" dirty="0" err="1" smtClean="0"/>
              <a:t>Jumpcity</a:t>
            </a:r>
            <a:r>
              <a:rPr lang="pl-PL" dirty="0" smtClean="0"/>
              <a:t>, sala taneczna, stoły do tenisa stołowego na zewnątrz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bg2">
                    <a:lumMod val="50000"/>
                  </a:schemeClr>
                </a:solidFill>
              </a:rPr>
              <a:t>Dostępność obiektów sportowych</a:t>
            </a:r>
            <a:endParaRPr lang="pl-PL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Według 39 osób wystarczająca</a:t>
            </a:r>
          </a:p>
          <a:p>
            <a:r>
              <a:rPr lang="pl-PL" dirty="0" smtClean="0"/>
              <a:t>Brakuje przede wszystkim koncertów dla młodzieży, </a:t>
            </a:r>
            <a:r>
              <a:rPr lang="pl-PL" dirty="0" smtClean="0"/>
              <a:t>s</a:t>
            </a:r>
            <a:r>
              <a:rPr lang="pl-PL" dirty="0" smtClean="0"/>
              <a:t>ali tanecznej czy też spotkań ze4 znanymi osobami</a:t>
            </a:r>
          </a:p>
          <a:p>
            <a:r>
              <a:rPr lang="pl-PL" dirty="0" smtClean="0"/>
              <a:t>Młodzież najczęściej korzysta z kina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>
                <a:solidFill>
                  <a:schemeClr val="bg2">
                    <a:lumMod val="50000"/>
                  </a:schemeClr>
                </a:solidFill>
              </a:rPr>
              <a:t>Oferta kulturalna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Ogłoszenia szkolne – 52</a:t>
            </a:r>
          </a:p>
          <a:p>
            <a:r>
              <a:rPr lang="pl-PL" dirty="0" smtClean="0"/>
              <a:t>Plakaty na słupach – 71</a:t>
            </a:r>
          </a:p>
          <a:p>
            <a:r>
              <a:rPr lang="pl-PL" dirty="0" smtClean="0"/>
              <a:t>Lokalna prasa – 34</a:t>
            </a:r>
          </a:p>
          <a:p>
            <a:r>
              <a:rPr lang="pl-PL" dirty="0" smtClean="0"/>
              <a:t>Strony internetowe UM – 33</a:t>
            </a:r>
          </a:p>
          <a:p>
            <a:r>
              <a:rPr lang="pl-PL" dirty="0" smtClean="0"/>
              <a:t>Portale </a:t>
            </a:r>
            <a:r>
              <a:rPr lang="pl-PL" dirty="0" err="1" smtClean="0"/>
              <a:t>społecznościowe</a:t>
            </a:r>
            <a:r>
              <a:rPr lang="pl-PL" smtClean="0"/>
              <a:t> - 87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solidFill>
                  <a:schemeClr val="bg2">
                    <a:lumMod val="50000"/>
                  </a:schemeClr>
                </a:solidFill>
              </a:rPr>
              <a:t>Skąd młodzież wie o wydarzeniach?</a:t>
            </a:r>
            <a:endParaRPr lang="pl-PL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</TotalTime>
  <Words>232</Words>
  <Application>Microsoft Office PowerPoint</Application>
  <PresentationFormat>Pokaz na ekranie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Hol</vt:lpstr>
      <vt:lpstr>W gimnazjach i liceach zakopiańskich zebrano 150 ankiet  (94 kobiety/56 mężczyzn)</vt:lpstr>
      <vt:lpstr>Zajęcia pozaszkolne</vt:lpstr>
      <vt:lpstr>Zakopiańskie miejsce dla młodzieży</vt:lpstr>
      <vt:lpstr>Dostępność obiektów sportowych</vt:lpstr>
      <vt:lpstr>Oferta kulturalna</vt:lpstr>
      <vt:lpstr>Skąd młodzież wie o wydarzeniach?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 gimnazjach i liceach zakopiańskich zebrano 150 ankiet  (94 kobiety/56 mężczyzn)</dc:title>
  <dc:creator>USER</dc:creator>
  <cp:lastModifiedBy>USER</cp:lastModifiedBy>
  <cp:revision>7</cp:revision>
  <dcterms:created xsi:type="dcterms:W3CDTF">2016-06-22T05:26:00Z</dcterms:created>
  <dcterms:modified xsi:type="dcterms:W3CDTF">2016-06-22T06:24:15Z</dcterms:modified>
</cp:coreProperties>
</file>